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6" r:id="rId3"/>
    <p:sldId id="257" r:id="rId4"/>
    <p:sldId id="269" r:id="rId5"/>
    <p:sldId id="270" r:id="rId6"/>
    <p:sldId id="267" r:id="rId7"/>
    <p:sldId id="268" r:id="rId8"/>
    <p:sldId id="271" r:id="rId9"/>
    <p:sldId id="259" r:id="rId10"/>
    <p:sldId id="261" r:id="rId11"/>
    <p:sldId id="263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729"/>
  </p:normalViewPr>
  <p:slideViewPr>
    <p:cSldViewPr snapToGrid="0">
      <p:cViewPr varScale="1">
        <p:scale>
          <a:sx n="61" d="100"/>
          <a:sy n="61" d="100"/>
        </p:scale>
        <p:origin x="8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9B9D1-8AB7-48D0-A0F3-0374A662C8C7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9F66C-0506-4572-B8E9-5B7A1803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410B-9E74-2237-43DF-40CD012C2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3110-BB1A-DCA9-66CC-B655280CC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7BBC3-C27C-4C65-579C-551DE8DA8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2A275-0249-AB42-ABAD-9D4A1B28F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A2A51-9886-A76A-0D42-029F556A3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BD17B-F904-7F6C-471D-93D8CE64A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F4209E-A5FB-88A8-D806-DE3673C05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C653-B400-D0A4-0021-6756E7D68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1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A210-7F4A-4E67-4F75-44C132F0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51720-EDDB-52AE-56C5-24F1879D5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A5569-2660-B09B-7273-91574F42F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6B515-936E-9F4F-92AE-F181EC8BE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7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2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9F66C-0506-4572-B8E9-5B7A18031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4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5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DB62-4C4E-49A7-B689-EBD414372CC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236A-B790-44CD-9DEC-3BA56411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cFyl25P-rLbbnpITi6-7oda8YbRy-HVwF-pJVPaCNMW2nww/viewform?usp=publish-edi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0C032-C068-CA4B-DD71-122C7509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97B7F5-F302-A67A-53AA-73E8CC158AEA}"/>
              </a:ext>
            </a:extLst>
          </p:cNvPr>
          <p:cNvCxnSpPr>
            <a:cxnSpLocks/>
          </p:cNvCxnSpPr>
          <p:nvPr/>
        </p:nvCxnSpPr>
        <p:spPr>
          <a:xfrm>
            <a:off x="4286250" y="623887"/>
            <a:ext cx="0" cy="580548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1C25BD-42E6-F822-95DA-D496F1B5DF86}"/>
              </a:ext>
            </a:extLst>
          </p:cNvPr>
          <p:cNvSpPr txBox="1"/>
          <p:nvPr/>
        </p:nvSpPr>
        <p:spPr>
          <a:xfrm>
            <a:off x="638175" y="2094651"/>
            <a:ext cx="339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TIPS AND GUIDELINES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PRESENTERS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0D6B6-4D2A-B88C-22C0-6B6F4FCD1198}"/>
              </a:ext>
            </a:extLst>
          </p:cNvPr>
          <p:cNvCxnSpPr>
            <a:cxnSpLocks/>
          </p:cNvCxnSpPr>
          <p:nvPr/>
        </p:nvCxnSpPr>
        <p:spPr>
          <a:xfrm>
            <a:off x="638175" y="4737824"/>
            <a:ext cx="28479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F63413-F39C-B658-6D8F-EB707A12D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80444"/>
            <a:ext cx="7772400" cy="54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5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B0A3E-E84F-41BB-EBC7-4052A409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0A32F9-E561-0B70-EC93-D55A20F2E659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7AE01-C58A-563C-4128-735F9DA828EE}"/>
              </a:ext>
            </a:extLst>
          </p:cNvPr>
          <p:cNvSpPr txBox="1"/>
          <p:nvPr/>
        </p:nvSpPr>
        <p:spPr>
          <a:xfrm>
            <a:off x="173444" y="2397948"/>
            <a:ext cx="3809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SHARING POWERPOINT PRESENTATIONS ON ZOOM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82510-45E4-2045-951F-E7248E7E6F71}"/>
              </a:ext>
            </a:extLst>
          </p:cNvPr>
          <p:cNvSpPr txBox="1"/>
          <p:nvPr/>
        </p:nvSpPr>
        <p:spPr>
          <a:xfrm>
            <a:off x="3738149" y="1331663"/>
            <a:ext cx="81681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108E53-832E-3F13-F05C-8145CFDF83D2}"/>
              </a:ext>
            </a:extLst>
          </p:cNvPr>
          <p:cNvSpPr txBox="1"/>
          <p:nvPr/>
        </p:nvSpPr>
        <p:spPr>
          <a:xfrm>
            <a:off x="3738149" y="738088"/>
            <a:ext cx="81681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VERSION 1 (PRESENTATION SLIDES WITHOUT THE NOTES)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First, open the presentation file you intend to share during the Zoom meeting.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In Zoom, navigate to </a:t>
            </a:r>
            <a:r>
              <a:rPr lang="en-US" sz="1600" b="1" dirty="0">
                <a:latin typeface="Century Gothic" panose="020B0502020202020204" pitchFamily="34" charset="0"/>
              </a:rPr>
              <a:t>Share Screen </a:t>
            </a:r>
            <a:r>
              <a:rPr lang="en-US" sz="1600" dirty="0">
                <a:latin typeface="Century Gothic" panose="020B0502020202020204" pitchFamily="34" charset="0"/>
              </a:rPr>
              <a:t>and select the presentation file you want to share.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Apply the </a:t>
            </a:r>
            <a:r>
              <a:rPr lang="en-US" sz="1600" b="1" dirty="0">
                <a:latin typeface="Century Gothic" panose="020B0502020202020204" pitchFamily="34" charset="0"/>
              </a:rPr>
              <a:t>“Slide Show</a:t>
            </a:r>
            <a:r>
              <a:rPr lang="en-US" sz="1600" dirty="0">
                <a:latin typeface="Century Gothic" panose="020B0502020202020204" pitchFamily="34" charset="0"/>
              </a:rPr>
              <a:t>” mode located at the bottom right of the screen.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4. Your slides will now be visible to the audience.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B0BFC-72F0-3040-944C-9CC9554CA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35" y="2743388"/>
            <a:ext cx="5487170" cy="20621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DEA83D-48FE-A7F6-AFA3-EB188CBB1B97}"/>
              </a:ext>
            </a:extLst>
          </p:cNvPr>
          <p:cNvCxnSpPr>
            <a:cxnSpLocks/>
          </p:cNvCxnSpPr>
          <p:nvPr/>
        </p:nvCxnSpPr>
        <p:spPr>
          <a:xfrm flipH="1">
            <a:off x="7921291" y="3738880"/>
            <a:ext cx="868680" cy="868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FCC5DE9-D62B-EB35-2FAD-A7296CAB2DCA}"/>
              </a:ext>
            </a:extLst>
          </p:cNvPr>
          <p:cNvSpPr txBox="1"/>
          <p:nvPr/>
        </p:nvSpPr>
        <p:spPr>
          <a:xfrm>
            <a:off x="8539742" y="3405107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Slide show</a:t>
            </a:r>
          </a:p>
        </p:txBody>
      </p:sp>
    </p:spTree>
    <p:extLst>
      <p:ext uri="{BB962C8B-B14F-4D97-AF65-F5344CB8AC3E}">
        <p14:creationId xmlns:p14="http://schemas.microsoft.com/office/powerpoint/2010/main" val="324885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4BD5C-9118-5414-BCFD-A55899C34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5CF28D5-AEDD-AB77-F1C6-0827595CB1E9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DC5FF-6E80-07B4-53BA-47702458E3A6}"/>
              </a:ext>
            </a:extLst>
          </p:cNvPr>
          <p:cNvSpPr txBox="1"/>
          <p:nvPr/>
        </p:nvSpPr>
        <p:spPr>
          <a:xfrm>
            <a:off x="173444" y="2397948"/>
            <a:ext cx="3809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SHARING POWERPOINT PRESENTATIONS ON ZOOM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1709F-06B5-F8A8-272A-D7ACA321C0AB}"/>
              </a:ext>
            </a:extLst>
          </p:cNvPr>
          <p:cNvSpPr txBox="1"/>
          <p:nvPr/>
        </p:nvSpPr>
        <p:spPr>
          <a:xfrm>
            <a:off x="3738149" y="1331663"/>
            <a:ext cx="81681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476A1-B758-F670-2CCE-9ED31C28BB97}"/>
              </a:ext>
            </a:extLst>
          </p:cNvPr>
          <p:cNvSpPr txBox="1"/>
          <p:nvPr/>
        </p:nvSpPr>
        <p:spPr>
          <a:xfrm>
            <a:off x="3653308" y="341848"/>
            <a:ext cx="816811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VERSION 2 (PRESENTATION SLIDES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ALONG WITH THE NOTES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First, open the presentation file you intend to share during the Zoom meeting.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In Zoom, navigate to </a:t>
            </a:r>
            <a:r>
              <a:rPr lang="en-US" sz="1600" b="1" dirty="0">
                <a:latin typeface="Century Gothic" panose="020B0502020202020204" pitchFamily="34" charset="0"/>
              </a:rPr>
              <a:t>Share Screen </a:t>
            </a:r>
            <a:r>
              <a:rPr lang="en-US" sz="1600" dirty="0">
                <a:latin typeface="Century Gothic" panose="020B0502020202020204" pitchFamily="34" charset="0"/>
              </a:rPr>
              <a:t>and select the presentation file you want to share.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Apply the </a:t>
            </a:r>
            <a:r>
              <a:rPr lang="en-US" sz="1600" b="1" dirty="0">
                <a:latin typeface="Century Gothic" panose="020B0502020202020204" pitchFamily="34" charset="0"/>
              </a:rPr>
              <a:t>“Slide Show</a:t>
            </a:r>
            <a:r>
              <a:rPr lang="en-US" sz="1600" dirty="0">
                <a:latin typeface="Century Gothic" panose="020B0502020202020204" pitchFamily="34" charset="0"/>
              </a:rPr>
              <a:t>” mode located at the bottom right of the screen.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After applying the “Slide Show” mode, right click on the screen, and select “</a:t>
            </a:r>
            <a:r>
              <a:rPr lang="en-US" sz="1600" b="1" dirty="0">
                <a:latin typeface="Century Gothic" panose="020B0502020202020204" pitchFamily="34" charset="0"/>
              </a:rPr>
              <a:t>Show presenter view”</a:t>
            </a:r>
            <a:r>
              <a:rPr lang="en-US" sz="1600" dirty="0">
                <a:latin typeface="Century Gothic" panose="020B0502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Now you can access your notes along with the presentation slides (the notes will remain visible only to the presenter).</a:t>
            </a:r>
          </a:p>
          <a:p>
            <a:pPr marL="342900" indent="-342900">
              <a:buAutoNum type="arabicPeriod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5FDE19-7C85-2F54-DBBA-0646BDF5A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94" y="2347148"/>
            <a:ext cx="5487170" cy="20621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8F19E2-30EF-468E-3C03-DE1FDF69BA05}"/>
              </a:ext>
            </a:extLst>
          </p:cNvPr>
          <p:cNvCxnSpPr>
            <a:cxnSpLocks/>
          </p:cNvCxnSpPr>
          <p:nvPr/>
        </p:nvCxnSpPr>
        <p:spPr>
          <a:xfrm flipH="1">
            <a:off x="7836450" y="3342640"/>
            <a:ext cx="868680" cy="868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94FE25-DFDD-0659-7660-A59D1DC18334}"/>
              </a:ext>
            </a:extLst>
          </p:cNvPr>
          <p:cNvSpPr txBox="1"/>
          <p:nvPr/>
        </p:nvSpPr>
        <p:spPr>
          <a:xfrm>
            <a:off x="8454901" y="3008867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Slide show</a:t>
            </a:r>
          </a:p>
        </p:txBody>
      </p:sp>
    </p:spTree>
    <p:extLst>
      <p:ext uri="{BB962C8B-B14F-4D97-AF65-F5344CB8AC3E}">
        <p14:creationId xmlns:p14="http://schemas.microsoft.com/office/powerpoint/2010/main" val="41612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80761-78C2-2109-F331-DFC483CF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0A8DD11-637F-5596-F8D5-26BA2A4ABFD2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0337-0395-F0C3-83E2-818FF2ED46E0}"/>
              </a:ext>
            </a:extLst>
          </p:cNvPr>
          <p:cNvSpPr txBox="1"/>
          <p:nvPr/>
        </p:nvSpPr>
        <p:spPr>
          <a:xfrm>
            <a:off x="173444" y="2397948"/>
            <a:ext cx="38099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SHARING POWERPOINT PRESENTATIONS ON ZOOM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F1FB3-E0AA-8D2D-D8CE-B392145187AE}"/>
              </a:ext>
            </a:extLst>
          </p:cNvPr>
          <p:cNvSpPr txBox="1"/>
          <p:nvPr/>
        </p:nvSpPr>
        <p:spPr>
          <a:xfrm>
            <a:off x="3738149" y="1331663"/>
            <a:ext cx="81681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BE02F-78E1-C96B-A089-0D2D6C79A34D}"/>
              </a:ext>
            </a:extLst>
          </p:cNvPr>
          <p:cNvSpPr txBox="1"/>
          <p:nvPr/>
        </p:nvSpPr>
        <p:spPr>
          <a:xfrm>
            <a:off x="3738149" y="646648"/>
            <a:ext cx="8168112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VERSION 3 (PRESENTATION SLIDES ALONG WITH THE NOTES)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First, open the presentation file you intend to share during the Zoom meeting.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In Zoom, navigate to </a:t>
            </a:r>
            <a:r>
              <a:rPr lang="en-US" sz="1600" b="1" dirty="0">
                <a:latin typeface="Century Gothic" panose="020B0502020202020204" pitchFamily="34" charset="0"/>
              </a:rPr>
              <a:t>Share Screen &gt; Advanced&gt; Portion of Screen&gt; Share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Apply the </a:t>
            </a:r>
            <a:r>
              <a:rPr lang="en-US" sz="1600" b="1" dirty="0">
                <a:latin typeface="Century Gothic" panose="020B0502020202020204" pitchFamily="34" charset="0"/>
              </a:rPr>
              <a:t>“Slide Show</a:t>
            </a:r>
            <a:r>
              <a:rPr lang="en-US" sz="1600" dirty="0">
                <a:latin typeface="Century Gothic" panose="020B0502020202020204" pitchFamily="34" charset="0"/>
              </a:rPr>
              <a:t>” mode located at the bottom right of the screen.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After applying the “Slide Show” mode, right click on the screen and select “</a:t>
            </a:r>
            <a:r>
              <a:rPr lang="en-US" sz="1600" b="1" dirty="0">
                <a:latin typeface="Century Gothic" panose="020B0502020202020204" pitchFamily="34" charset="0"/>
              </a:rPr>
              <a:t>Show presenter view”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Adjust the </a:t>
            </a:r>
            <a:r>
              <a:rPr lang="en-US" sz="1600" b="1" dirty="0">
                <a:latin typeface="Century Gothic" panose="020B0502020202020204" pitchFamily="34" charset="0"/>
              </a:rPr>
              <a:t>green frame </a:t>
            </a:r>
            <a:r>
              <a:rPr lang="en-US" sz="1600" dirty="0">
                <a:latin typeface="Century Gothic" panose="020B0502020202020204" pitchFamily="34" charset="0"/>
              </a:rPr>
              <a:t>so that it fits your presentation slide. Only the contents within the green frame will be visible to the audience.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</a:rPr>
              <a:t>Now you can access your notes along with the presentation slides (the notes will remain visible only to the presenter given that the green frame only covers the presentation slide).</a:t>
            </a:r>
          </a:p>
          <a:p>
            <a:pPr marL="342900" indent="-342900">
              <a:buAutoNum type="arabicPeriod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2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3ED5F-9285-B6F9-9E98-9C6C97D66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D2175C8-BFFD-5EB8-F266-488BE5ECC823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FFFE-490D-86E5-BEAE-6746FBC2C0FA}"/>
              </a:ext>
            </a:extLst>
          </p:cNvPr>
          <p:cNvSpPr txBox="1"/>
          <p:nvPr/>
        </p:nvSpPr>
        <p:spPr>
          <a:xfrm>
            <a:off x="173444" y="2397948"/>
            <a:ext cx="3236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CHECKLIST FOR ONLINE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C582B-9466-86CA-2A70-CE775371CEDC}"/>
              </a:ext>
            </a:extLst>
          </p:cNvPr>
          <p:cNvSpPr txBox="1"/>
          <p:nvPr/>
        </p:nvSpPr>
        <p:spPr>
          <a:xfrm>
            <a:off x="3738149" y="1331663"/>
            <a:ext cx="81681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BF113-0100-7B39-ACDD-8998213262DD}"/>
              </a:ext>
            </a:extLst>
          </p:cNvPr>
          <p:cNvSpPr txBox="1"/>
          <p:nvPr/>
        </p:nvSpPr>
        <p:spPr>
          <a:xfrm>
            <a:off x="3925859" y="889843"/>
            <a:ext cx="81681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Century Gothic" panose="020B0502020202020204" pitchFamily="34" charset="0"/>
              </a:rPr>
              <a:t>I know how to share screens with others in </a:t>
            </a:r>
            <a:r>
              <a:rPr lang="sv-SE" sz="1800" dirty="0">
                <a:latin typeface="Century Gothic" panose="020B0502020202020204" pitchFamily="34" charset="0"/>
              </a:rPr>
              <a:t>Zoom (with or without notes).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Century Gothic" panose="020B0502020202020204" pitchFamily="34" charset="0"/>
              </a:rPr>
              <a:t>I have a quality headset and microphone.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Century Gothic" panose="020B0502020202020204" pitchFamily="34" charset="0"/>
              </a:rPr>
              <a:t>I have tested the sound/ video before the </a:t>
            </a:r>
            <a:r>
              <a:rPr lang="sv-SE" sz="1800" dirty="0">
                <a:latin typeface="Century Gothic" panose="020B0502020202020204" pitchFamily="34" charset="0"/>
              </a:rPr>
              <a:t>presentation.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Century Gothic" panose="020B0502020202020204" pitchFamily="34" charset="0"/>
              </a:rPr>
              <a:t>My camera setup ensures clear frontal view of my face.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Rehearsed reading from script while staying connected with the audience, with easy access to notes.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Century Gothic" panose="020B0502020202020204" pitchFamily="34" charset="0"/>
              </a:rPr>
              <a:t>Stable internet connection.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342900" indent="-342900">
              <a:buAutoNum type="arabicPeriod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7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32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0C032-C068-CA4B-DD71-122C7509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1C25BD-42E6-F822-95DA-D496F1B5DF86}"/>
              </a:ext>
            </a:extLst>
          </p:cNvPr>
          <p:cNvSpPr txBox="1"/>
          <p:nvPr/>
        </p:nvSpPr>
        <p:spPr>
          <a:xfrm>
            <a:off x="2365190" y="2633910"/>
            <a:ext cx="7461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GUIDELINES FOR </a:t>
            </a:r>
          </a:p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PRESENTERS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0D6B6-4D2A-B88C-22C0-6B6F4FCD1198}"/>
              </a:ext>
            </a:extLst>
          </p:cNvPr>
          <p:cNvCxnSpPr>
            <a:cxnSpLocks/>
          </p:cNvCxnSpPr>
          <p:nvPr/>
        </p:nvCxnSpPr>
        <p:spPr>
          <a:xfrm>
            <a:off x="4672012" y="4224090"/>
            <a:ext cx="28479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75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5BE37-4402-F9DC-4E86-EECA264C8854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E65B-D588-7198-150B-9C0ED9C71C97}"/>
              </a:ext>
            </a:extLst>
          </p:cNvPr>
          <p:cNvSpPr txBox="1"/>
          <p:nvPr/>
        </p:nvSpPr>
        <p:spPr>
          <a:xfrm>
            <a:off x="285739" y="2529155"/>
            <a:ext cx="380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PRESENTATION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845E-1D61-967B-D6DA-A61091E95989}"/>
              </a:ext>
            </a:extLst>
          </p:cNvPr>
          <p:cNvSpPr txBox="1"/>
          <p:nvPr/>
        </p:nvSpPr>
        <p:spPr>
          <a:xfrm>
            <a:off x="3738149" y="662447"/>
            <a:ext cx="8168112" cy="486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Each presenter will have a total of 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10 minutes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for their presentation, comprising both presentation time and Q&amp;A (This is an update from the previous format, which allotted 7 minutes for presentation followed by a 3-minute Q&amp;A for each presenter).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The Q&amp;A session will now take place collectively for all presenters at the end of the session. A total of 20 minutes has been allocated for this Q&amp;A session.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To upload your presentations please follow the below links: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For presenters: </a:t>
            </a:r>
            <a:r>
              <a:rPr lang="en-US" sz="1100" dirty="0">
                <a:latin typeface="Century Gothic" panose="020B0502020202020204" pitchFamily="34" charset="0"/>
                <a:hlinkClick r:id="rId3"/>
              </a:rPr>
              <a:t>https://docs.google.com/forms/d/e/1FAIpQLSccFyl25P-rLbbnpITi6-7oda8YbRy-HVwF-pJVPaCNMW2nww/viewform?usp=publish-editor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If you have multiple abstract submissions, kindly fill out a separate form for each submission. </a:t>
            </a:r>
          </a:p>
        </p:txBody>
      </p:sp>
    </p:spTree>
    <p:extLst>
      <p:ext uri="{BB962C8B-B14F-4D97-AF65-F5344CB8AC3E}">
        <p14:creationId xmlns:p14="http://schemas.microsoft.com/office/powerpoint/2010/main" val="22797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5BE37-4402-F9DC-4E86-EECA264C8854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E65B-D588-7198-150B-9C0ED9C71C97}"/>
              </a:ext>
            </a:extLst>
          </p:cNvPr>
          <p:cNvSpPr txBox="1"/>
          <p:nvPr/>
        </p:nvSpPr>
        <p:spPr>
          <a:xfrm>
            <a:off x="285739" y="2529155"/>
            <a:ext cx="380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SUBMISSION GUIDELINES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845E-1D61-967B-D6DA-A61091E95989}"/>
              </a:ext>
            </a:extLst>
          </p:cNvPr>
          <p:cNvSpPr txBox="1"/>
          <p:nvPr/>
        </p:nvSpPr>
        <p:spPr>
          <a:xfrm>
            <a:off x="3738149" y="1506972"/>
            <a:ext cx="816811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dirty="0">
                <a:latin typeface="Century Gothic" panose="020B0502020202020204" pitchFamily="34" charset="0"/>
              </a:rPr>
              <a:t>File Naming</a:t>
            </a:r>
            <a:r>
              <a:rPr lang="en-US" dirty="0">
                <a:latin typeface="Century Gothic" panose="020B0502020202020204" pitchFamily="34" charset="0"/>
              </a:rPr>
              <a:t>: Please name your file using the format: Track </a:t>
            </a:r>
            <a:r>
              <a:rPr lang="en-US" dirty="0" err="1">
                <a:latin typeface="Century Gothic" panose="020B0502020202020204" pitchFamily="34" charset="0"/>
              </a:rPr>
              <a:t>number_SubmissionID_Name</a:t>
            </a:r>
            <a:r>
              <a:rPr lang="en-US" dirty="0">
                <a:latin typeface="Century Gothic" panose="020B0502020202020204" pitchFamily="34" charset="0"/>
              </a:rPr>
              <a:t> of Presenting Author. For example: 1a_09_JamesSmith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dirty="0">
                <a:latin typeface="Century Gothic" panose="020B0502020202020204" pitchFamily="34" charset="0"/>
              </a:rPr>
              <a:t>Format</a:t>
            </a:r>
            <a:r>
              <a:rPr lang="en-US" dirty="0">
                <a:latin typeface="Century Gothic" panose="020B0502020202020204" pitchFamily="34" charset="0"/>
              </a:rPr>
              <a:t>: Submissions must be in PowerPoint format.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dirty="0">
                <a:latin typeface="Century Gothic" panose="020B0502020202020204" pitchFamily="34" charset="0"/>
              </a:rPr>
              <a:t>Font Size</a:t>
            </a:r>
            <a:r>
              <a:rPr lang="en-US" dirty="0">
                <a:latin typeface="Century Gothic" panose="020B0502020202020204" pitchFamily="34" charset="0"/>
              </a:rPr>
              <a:t>: For optimal readability, we recommend using a font size of at least 24 points for body text and 32 points for headings. Clear and legible fonts such as Arial, Calibri, or Helvetica are preferred.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dirty="0">
                <a:latin typeface="Century Gothic" panose="020B0502020202020204" pitchFamily="34" charset="0"/>
              </a:rPr>
              <a:t>Slide number</a:t>
            </a:r>
            <a:r>
              <a:rPr lang="en-US" dirty="0">
                <a:latin typeface="Century Gothic" panose="020B0502020202020204" pitchFamily="34" charset="0"/>
              </a:rPr>
              <a:t>: Include slide numbers for all slides. </a:t>
            </a:r>
          </a:p>
        </p:txBody>
      </p:sp>
    </p:spTree>
    <p:extLst>
      <p:ext uri="{BB962C8B-B14F-4D97-AF65-F5344CB8AC3E}">
        <p14:creationId xmlns:p14="http://schemas.microsoft.com/office/powerpoint/2010/main" val="79887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5BE37-4402-F9DC-4E86-EECA264C8854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E65B-D588-7198-150B-9C0ED9C71C97}"/>
              </a:ext>
            </a:extLst>
          </p:cNvPr>
          <p:cNvSpPr txBox="1"/>
          <p:nvPr/>
        </p:nvSpPr>
        <p:spPr>
          <a:xfrm>
            <a:off x="285740" y="2529155"/>
            <a:ext cx="3124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SUGGESTED PRESENTATION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845E-1D61-967B-D6DA-A61091E95989}"/>
              </a:ext>
            </a:extLst>
          </p:cNvPr>
          <p:cNvSpPr txBox="1"/>
          <p:nvPr/>
        </p:nvSpPr>
        <p:spPr>
          <a:xfrm>
            <a:off x="3738148" y="1331663"/>
            <a:ext cx="8168112" cy="461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Limit:</a:t>
            </a: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Maximum of 12 pages, including the Title Page and Acknowledgement.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Breakdown: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Page: 1 page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 2 pages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Objective: 1 page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Methodology: 2 pages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and Discussion: 4 pages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GB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Implications and Future Research:</a:t>
            </a: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pages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Conclusion/Take Home Message: 1 page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  <a:tab pos="914400" algn="l"/>
              </a:tabLs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Acknowledgement: 1 page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2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4D4">
            <a:alpha val="3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0C032-C068-CA4B-DD71-122C75097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1C25BD-42E6-F822-95DA-D496F1B5DF86}"/>
              </a:ext>
            </a:extLst>
          </p:cNvPr>
          <p:cNvSpPr txBox="1"/>
          <p:nvPr/>
        </p:nvSpPr>
        <p:spPr>
          <a:xfrm>
            <a:off x="2365190" y="2633910"/>
            <a:ext cx="7461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TIPS AND GUIDELINES FOR </a:t>
            </a:r>
          </a:p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ONLINE PRESENTERS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A0D6B6-4D2A-B88C-22C0-6B6F4FCD1198}"/>
              </a:ext>
            </a:extLst>
          </p:cNvPr>
          <p:cNvCxnSpPr>
            <a:cxnSpLocks/>
          </p:cNvCxnSpPr>
          <p:nvPr/>
        </p:nvCxnSpPr>
        <p:spPr>
          <a:xfrm>
            <a:off x="4672012" y="4224090"/>
            <a:ext cx="28479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3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5BE37-4402-F9DC-4E86-EECA264C8854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E65B-D588-7198-150B-9C0ED9C71C97}"/>
              </a:ext>
            </a:extLst>
          </p:cNvPr>
          <p:cNvSpPr txBox="1"/>
          <p:nvPr/>
        </p:nvSpPr>
        <p:spPr>
          <a:xfrm>
            <a:off x="285739" y="2529155"/>
            <a:ext cx="380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 ONLINE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845E-1D61-967B-D6DA-A61091E95989}"/>
              </a:ext>
            </a:extLst>
          </p:cNvPr>
          <p:cNvSpPr txBox="1"/>
          <p:nvPr/>
        </p:nvSpPr>
        <p:spPr>
          <a:xfrm>
            <a:off x="3695689" y="2148261"/>
            <a:ext cx="8168112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Incase of bad connectivity, during online presentation, we would like to request online presenters to also submit a video or audio recording  of their presentation (10 min or less,) 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This is to account for any internet contingencies during the conference sessions. </a:t>
            </a:r>
          </a:p>
        </p:txBody>
      </p:sp>
    </p:spTree>
    <p:extLst>
      <p:ext uri="{BB962C8B-B14F-4D97-AF65-F5344CB8AC3E}">
        <p14:creationId xmlns:p14="http://schemas.microsoft.com/office/powerpoint/2010/main" val="99435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B5BE37-4402-F9DC-4E86-EECA264C8854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E65B-D588-7198-150B-9C0ED9C71C97}"/>
              </a:ext>
            </a:extLst>
          </p:cNvPr>
          <p:cNvSpPr txBox="1"/>
          <p:nvPr/>
        </p:nvSpPr>
        <p:spPr>
          <a:xfrm>
            <a:off x="285739" y="2529155"/>
            <a:ext cx="380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PHYSICAL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845E-1D61-967B-D6DA-A61091E95989}"/>
              </a:ext>
            </a:extLst>
          </p:cNvPr>
          <p:cNvSpPr txBox="1"/>
          <p:nvPr/>
        </p:nvSpPr>
        <p:spPr>
          <a:xfrm>
            <a:off x="3738149" y="470290"/>
            <a:ext cx="8168112" cy="627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Sit in a sound-absorbing environment, ideally with ample textiles to minimize echo and background noise.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Think about what your background looks like, try to make it calm.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Assess the lighting on your face; consider using an additional lamp to adjust/ enhance visibility.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Avoid filming against a window with bright light to prevent backlighting and glare.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Century Gothic" panose="020B0502020202020204" pitchFamily="34" charset="0"/>
              </a:rPr>
              <a:t>Select a location where people won't be walking behind you within the camera frame to avoid distractions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Try sitting versus standing position for your presentation. Choose what feels most natural. (External webcam and microphone may be required if you want to stand.)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Think about what your outgoing image looks like and choose a reasonable distance to the camera.</a:t>
            </a: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1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15B4-2E48-088F-67A1-FA4FC8EAC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14B3A2-63FA-992D-C1AA-C95AA549D64F}"/>
              </a:ext>
            </a:extLst>
          </p:cNvPr>
          <p:cNvSpPr/>
          <p:nvPr/>
        </p:nvSpPr>
        <p:spPr>
          <a:xfrm>
            <a:off x="1" y="0"/>
            <a:ext cx="3409950" cy="6858000"/>
          </a:xfrm>
          <a:prstGeom prst="rect">
            <a:avLst/>
          </a:prstGeom>
          <a:solidFill>
            <a:srgbClr val="96C4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7AD9F-6157-9E07-5501-19533D04ED7C}"/>
              </a:ext>
            </a:extLst>
          </p:cNvPr>
          <p:cNvSpPr txBox="1"/>
          <p:nvPr/>
        </p:nvSpPr>
        <p:spPr>
          <a:xfrm>
            <a:off x="285739" y="2529155"/>
            <a:ext cx="3809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DIGITAL ENVIRONMENT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C850B-1554-02D8-DCC1-40D0E42BAD0B}"/>
              </a:ext>
            </a:extLst>
          </p:cNvPr>
          <p:cNvSpPr txBox="1"/>
          <p:nvPr/>
        </p:nvSpPr>
        <p:spPr>
          <a:xfrm>
            <a:off x="3738149" y="1331663"/>
            <a:ext cx="8168112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Test your equipment, including your webcam, microphone, and lighting setup, prior to the presentation to address any technical issues in advance.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To optimize sound quality, consider using a headset or a table microphone and speakers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An external webcam may also be preferable on a laptop, for greater flexibility in adjusting your video image.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Prioritize a stable internet connection by using a fixed connection such as a network cable (Ethernet) instead of relying solely on </a:t>
            </a:r>
            <a:r>
              <a:rPr lang="en-US" dirty="0" err="1">
                <a:latin typeface="Century Gothic" panose="020B0502020202020204" pitchFamily="34" charset="0"/>
              </a:rPr>
              <a:t>WiFi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5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</TotalTime>
  <Words>1007</Words>
  <Application>Microsoft Office PowerPoint</Application>
  <PresentationFormat>Widescreen</PresentationFormat>
  <Paragraphs>113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Söhne</vt:lpstr>
      <vt:lpstr>Symbol</vt:lpstr>
      <vt:lpstr>Wingdings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Suvekchhya Tuladhar</dc:creator>
  <cp:lastModifiedBy>Reeti K</cp:lastModifiedBy>
  <cp:revision>10</cp:revision>
  <dcterms:created xsi:type="dcterms:W3CDTF">2024-03-05T14:29:02Z</dcterms:created>
  <dcterms:modified xsi:type="dcterms:W3CDTF">2026-03-17T10:05:21Z</dcterms:modified>
</cp:coreProperties>
</file>